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872" r:id="rId2"/>
    <p:sldId id="873" r:id="rId3"/>
    <p:sldId id="874" r:id="rId4"/>
    <p:sldId id="875" r:id="rId5"/>
    <p:sldId id="876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960" y="2659713"/>
            <a:ext cx="850005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299. KA HUN NA KHUT SUNGAH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89" y="3915177"/>
            <a:ext cx="6858000" cy="1559149"/>
          </a:xfrm>
        </p:spPr>
        <p:txBody>
          <a:bodyPr>
            <a:normAutofit/>
          </a:bodyPr>
          <a:lstStyle/>
          <a:p>
            <a:r>
              <a:rPr lang="en-US" sz="1500" dirty="0"/>
              <a:t>My Time Are in Thy Hands</a:t>
            </a:r>
          </a:p>
          <a:p>
            <a:r>
              <a:rPr lang="en-US" sz="1500" dirty="0"/>
              <a:t>Late 31:15</a:t>
            </a:r>
          </a:p>
          <a:p>
            <a:r>
              <a:rPr lang="en-US" sz="1500" dirty="0"/>
              <a:t>William F. Lloyd, 1791-1853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02165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ka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kha,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96644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56648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patauh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Ata,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diam?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47018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om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15683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149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299. KA HUN NA KHUT SUNGAH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2018-12-14T15:06:28Z</dcterms:modified>
</cp:coreProperties>
</file>